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7" r:id="rId2"/>
    <p:sldId id="289" r:id="rId3"/>
    <p:sldId id="286" r:id="rId4"/>
    <p:sldId id="290" r:id="rId5"/>
    <p:sldId id="291" r:id="rId6"/>
    <p:sldId id="292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FA32-AB0E-4BA8-929F-89F60618A458}" type="datetimeFigureOut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3439-E92C-4CB5-ABC0-4F1264CD1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1C72-5522-403D-A513-29A5ED3042D3}" type="datetime1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81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F825-1F12-49E2-A030-EAD54C64D123}" type="datetime1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24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374E-45B7-48EB-A7B7-39B839A1F29D}" type="datetime1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0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8BE3-2950-43AA-96BB-A768AE4BBF1F}" type="datetime1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4141-04C0-4624-9F2E-8889C32F3444}" type="datetime1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2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C78-1DC2-4F11-B561-DCF0B87C134D}" type="datetime1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4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AA66-42E9-4984-A3CA-61FA0D335D40}" type="datetime1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4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09F9-4A15-450B-A0C7-2D2B8DB13C6E}" type="datetime1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28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3B-1E99-4B90-A2A0-4757127AB91D}" type="datetime1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F7E-DEA0-484D-B047-B43919F0D988}" type="datetime1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4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F29-9CCA-429A-B1D0-D4C87BA498B9}" type="datetime1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68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2EE5-E4BB-4694-A62A-B703A0DEA096}" type="datetime1">
              <a:rPr kumimoji="1" lang="ja-JP" altLang="en-US" smtClean="0"/>
              <a:t>2019/11/19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tmos3.cr.chiba-u.jp/skyradio/latest_chib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7538" r="15316" b="61877"/>
          <a:stretch/>
        </p:blipFill>
        <p:spPr bwMode="auto">
          <a:xfrm>
            <a:off x="0" y="4796410"/>
            <a:ext cx="5696263" cy="20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 flipV="1">
            <a:off x="-1" y="1067337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02" y="1401291"/>
            <a:ext cx="4827258" cy="332355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8310" y="1089977"/>
            <a:ext cx="127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20191118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-416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Cloud (cirrus) screening for </a:t>
            </a:r>
            <a:r>
              <a:rPr lang="en-US" altLang="ja-JP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skyradiometer</a:t>
            </a:r>
            <a:endParaRPr lang="en-US" altLang="ja-JP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data has been done reasonably?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atmos3.cr.chiba-u.jp/maxdoas/latest_2d_chib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 t="3898" r="33521" b="66724"/>
          <a:stretch/>
        </p:blipFill>
        <p:spPr bwMode="auto">
          <a:xfrm>
            <a:off x="5702702" y="1798886"/>
            <a:ext cx="3000778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tmos3.cr.chiba-u.jp/share/chiba/maxdoas2/plot/max_chiba2_20191118_dem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4" t="3860" r="33240" b="66872"/>
          <a:stretch/>
        </p:blipFill>
        <p:spPr bwMode="auto">
          <a:xfrm>
            <a:off x="5722020" y="2894006"/>
            <a:ext cx="3000778" cy="106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atmos3.cr.chiba-u.jp/share/chiba/maxdoas3/plot/max_chiba3_20191118_dem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3" t="2833" r="33381" b="67437"/>
          <a:stretch/>
        </p:blipFill>
        <p:spPr bwMode="auto">
          <a:xfrm>
            <a:off x="5751580" y="3958893"/>
            <a:ext cx="2987898" cy="108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tmos3.cr.chiba-u.jp/share/chiba/maxdoas4/plot/max_chiba4_20191118_dem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t="2835" r="33521" b="65458"/>
          <a:stretch/>
        </p:blipFill>
        <p:spPr bwMode="auto">
          <a:xfrm>
            <a:off x="5683384" y="5121467"/>
            <a:ext cx="3039414" cy="115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5587952" y="1125805"/>
            <a:ext cx="355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MAX-DOAS aerosol extinction (AEC) data (476 nm)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35334" y="1917897"/>
            <a:ext cx="70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61092" y="3014565"/>
            <a:ext cx="70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61092" y="4078380"/>
            <a:ext cx="70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61091" y="5238583"/>
            <a:ext cx="816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200400" y="5702968"/>
            <a:ext cx="0" cy="2767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080553" y="5369798"/>
            <a:ext cx="2239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aerosols@high</a:t>
            </a:r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altitude</a:t>
            </a:r>
          </a:p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clouds?</a:t>
            </a:r>
            <a:endParaRPr kumimoji="1" lang="ja-JP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72580" y="6275184"/>
            <a:ext cx="338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AEC smaller at 12-</a:t>
            </a:r>
            <a:r>
              <a:rPr kumimoji="1" lang="en-US" altLang="ja-JP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13LT</a:t>
            </a:r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at 11-</a:t>
            </a:r>
            <a:r>
              <a:rPr kumimoji="1" lang="en-US" altLang="ja-JP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12LT</a:t>
            </a:r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 to the </a:t>
            </a:r>
            <a:r>
              <a:rPr kumimoji="1" lang="en-US" altLang="ja-JP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skyradiometer</a:t>
            </a:r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kumimoji="1" lang="ja-JP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3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tmos3.cr.chiba-u.jp/skyradio/latest_chib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7538" r="15316" b="61877"/>
          <a:stretch/>
        </p:blipFill>
        <p:spPr bwMode="auto">
          <a:xfrm>
            <a:off x="1558344" y="793379"/>
            <a:ext cx="5696263" cy="20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 flipV="1">
            <a:off x="-1" y="577936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83335" y="697462"/>
            <a:ext cx="127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20191118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-416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Comparison of SKYNET vs. </a:t>
            </a:r>
            <a:r>
              <a:rPr lang="en-US" altLang="ja-JP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AERONET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AOT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hiba_University Level 1.0 Aerosol Optical Depth data for 18 of NOV in year 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9" y="3214835"/>
            <a:ext cx="4266499" cy="319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コネクタ 18"/>
          <p:cNvCxnSpPr/>
          <p:nvPr/>
        </p:nvCxnSpPr>
        <p:spPr>
          <a:xfrm flipH="1">
            <a:off x="3286378" y="2388942"/>
            <a:ext cx="1687327" cy="18540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2169915" y="2388942"/>
            <a:ext cx="2449624" cy="1843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2169915" y="4232242"/>
            <a:ext cx="23906" cy="17049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-20101" y="1103594"/>
            <a:ext cx="170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SKYNET</a:t>
            </a:r>
          </a:p>
          <a:p>
            <a:pPr algn="ctr"/>
            <a:r>
              <a:rPr kumimoji="1" lang="en-US" altLang="ja-JP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skyradiometer</a:t>
            </a:r>
            <a:endParaRPr kumimoji="1" lang="ja-JP" alt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-50018" y="2471825"/>
            <a:ext cx="188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AERONET</a:t>
            </a:r>
            <a:endParaRPr kumimoji="1" lang="en-US" altLang="ja-JP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CIMEL</a:t>
            </a:r>
            <a:endParaRPr kumimoji="1" lang="ja-JP" alt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Chiba_University Level 1.5 Aerosol Optical Depth data for 18 of NOV in year 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54" y="3194578"/>
            <a:ext cx="4293509" cy="32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直線コネクタ 39"/>
          <p:cNvCxnSpPr/>
          <p:nvPr/>
        </p:nvCxnSpPr>
        <p:spPr>
          <a:xfrm flipH="1">
            <a:off x="3262472" y="4242973"/>
            <a:ext cx="23906" cy="17049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6595956" y="4215067"/>
            <a:ext cx="23906" cy="17049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7714271" y="4225799"/>
            <a:ext cx="23906" cy="17049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4627084" y="2410404"/>
            <a:ext cx="1992778" cy="18153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4981250" y="2382498"/>
            <a:ext cx="2756927" cy="18497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385550" y="330737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Lv1</a:t>
            </a:r>
            <a:endParaRPr kumimoji="1" lang="ja-JP" altLang="en-US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735709" y="338134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Lv1.5</a:t>
            </a:r>
            <a:endParaRPr kumimoji="1" lang="ja-JP" altLang="en-US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134760" y="6334780"/>
            <a:ext cx="246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screening reasonable or too severe?</a:t>
            </a:r>
            <a:endParaRPr kumimoji="1" lang="ja-JP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flipV="1">
            <a:off x="7098632" y="5947892"/>
            <a:ext cx="0" cy="3868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68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0" y="-41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Enhancements of </a:t>
            </a:r>
            <a:r>
              <a:rPr lang="en-US" altLang="ja-JP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altLang="ja-JP" sz="3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, BC, and </a:t>
            </a:r>
            <a:r>
              <a:rPr lang="en-US" altLang="ja-JP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ja-JP" sz="3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atmos3.cr.chiba-u.jp/maxdoas/latest_2d_chib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t="36461" b="33452"/>
          <a:stretch/>
        </p:blipFill>
        <p:spPr bwMode="auto">
          <a:xfrm>
            <a:off x="5563673" y="1528848"/>
            <a:ext cx="3026535" cy="10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atmos3.cr.chiba-u.jp/share/chiba/maxdoas2/plot/max_chiba2_20191118_dem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3" t="36672" r="12" b="33241"/>
          <a:stretch/>
        </p:blipFill>
        <p:spPr bwMode="auto">
          <a:xfrm>
            <a:off x="5602310" y="2623552"/>
            <a:ext cx="2987898" cy="10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tmos3.cr.chiba-u.jp/share/chiba/maxdoas3/plot/max_chiba3_20191118_dem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4" t="36815" b="33098"/>
          <a:stretch/>
        </p:blipFill>
        <p:spPr bwMode="auto">
          <a:xfrm>
            <a:off x="5602310" y="3776209"/>
            <a:ext cx="2987899" cy="10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atmos3.cr.chiba-u.jp/share/chiba/maxdoas4/plot/max_chiba4_20191118_dem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2" t="36224" r="42" b="33337"/>
          <a:stretch/>
        </p:blipFill>
        <p:spPr bwMode="auto">
          <a:xfrm>
            <a:off x="5602311" y="4915988"/>
            <a:ext cx="2987897" cy="110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tmos3.cr.chiba-u.jp/share/chiba/pm25/plot/pm25chiba201911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7" y="1574046"/>
            <a:ext cx="5147121" cy="20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tmos3.cr.chiba-u.jp/share/chiba/cosmos/plot/cosmoschiba2019111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3"/>
          <a:stretch/>
        </p:blipFill>
        <p:spPr bwMode="auto">
          <a:xfrm>
            <a:off x="305847" y="3862015"/>
            <a:ext cx="4973701" cy="184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5867488" y="1159516"/>
            <a:ext cx="272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MAX-DOAS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kumimoji="1" lang="en-US" altLang="ja-JP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58060" y="1673196"/>
            <a:ext cx="70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83818" y="2769864"/>
            <a:ext cx="70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83818" y="3833679"/>
            <a:ext cx="70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83817" y="4993882"/>
            <a:ext cx="816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00044" y="5370226"/>
            <a:ext cx="816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data</a:t>
            </a:r>
            <a:endParaRPr kumimoji="1" lang="ja-JP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9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0" y="-41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Wind data at </a:t>
            </a:r>
            <a:r>
              <a:rPr lang="en-US" altLang="ja-JP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11am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on Nov. 18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s://storage.tenki.jp/archive/amedas/2019/11/18/11/00/00/wind/pref-15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952500"/>
            <a:ext cx="65913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4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38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 flipV="1">
            <a:off x="-1" y="54997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0" y="-416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Skyradiometer</a:t>
            </a:r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 raw data (20191119)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3" y="1371743"/>
            <a:ext cx="7182852" cy="512516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59013" y="4467858"/>
            <a:ext cx="816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Cloudy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74729" y="4621746"/>
            <a:ext cx="816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Sunny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7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tenki.jp/static-images/amedas/2019/11/19/09/30/00/wind/pref-15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952500"/>
            <a:ext cx="65913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0" y="-41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Calm condition in the morning of Nov. 19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58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</TotalTime>
  <Words>111</Words>
  <Application>Microsoft Office PowerPoint</Application>
  <PresentationFormat>画面に合わせる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入江仁士</dc:creator>
  <cp:lastModifiedBy>入江 仁士</cp:lastModifiedBy>
  <cp:revision>90</cp:revision>
  <dcterms:created xsi:type="dcterms:W3CDTF">2013-05-01T02:16:19Z</dcterms:created>
  <dcterms:modified xsi:type="dcterms:W3CDTF">2019-11-19T07:53:51Z</dcterms:modified>
</cp:coreProperties>
</file>